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343" r:id="rId3"/>
    <p:sldId id="332" r:id="rId4"/>
    <p:sldId id="270" r:id="rId5"/>
    <p:sldId id="341" r:id="rId6"/>
    <p:sldId id="330" r:id="rId7"/>
    <p:sldId id="345" r:id="rId8"/>
    <p:sldId id="346" r:id="rId9"/>
    <p:sldId id="342" r:id="rId10"/>
    <p:sldId id="351" r:id="rId11"/>
    <p:sldId id="352" r:id="rId12"/>
    <p:sldId id="347" r:id="rId13"/>
    <p:sldId id="349" r:id="rId14"/>
    <p:sldId id="353" r:id="rId15"/>
    <p:sldId id="326" r:id="rId16"/>
    <p:sldId id="354" r:id="rId17"/>
    <p:sldId id="350" r:id="rId18"/>
    <p:sldId id="333" r:id="rId19"/>
    <p:sldId id="303" r:id="rId20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040"/>
    <a:srgbClr val="CC66FF"/>
    <a:srgbClr val="F80EDD"/>
    <a:srgbClr val="DF1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60A29-C46D-45B8-BF90-491A4C190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B29E5C-C666-494C-8F62-1338DB8DA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F458B4-76CF-44A7-8F87-62FBF491C2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4088D-6148-471F-8FC7-D54B0049F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90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56DFD9-AFE5-476F-A60D-DDF27A018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E07591-E7D9-4450-995E-FC40B2D80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37AFE7-FDAD-4156-BE18-D61C2EFA0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A8285-2EFB-4337-9FA2-9897A76D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243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F182E6-99C4-41C8-B015-267FF67E9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51A0A5-4913-4A4C-AC16-08813DEA5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6DA38-7F70-4326-8212-E381184B8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A693-858A-4432-94DE-2E7AB7F18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346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C9607-3A72-4402-B50E-296E1ED91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CE4A2-7B2E-4147-9E8E-D6F02C7FB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2FDFE6-95D6-4732-95C9-07F4E56F9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72F0-CF7D-411C-A53F-5AEF56AE0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259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13FA99-2515-4B30-AAB7-AB8B6B003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A66007-72B6-455C-BD92-BE4BE576B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BBCF23-966D-4730-A775-43E70D715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AB99-D751-4063-8DEB-88F3F7049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941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666DCE-3FAC-4419-BDA6-0F54567B2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AC2BFC-AE48-4CB6-B16D-BB1FEE9EC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FE1800-9594-4E36-B1AF-E72A833AA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A58BA-C53F-49A9-8E6F-85993AEC7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58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08F9DA-B4B8-4E5A-B0FB-A07BE8C48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58406E-D455-462A-ADCE-B8D4FB19B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BE19DE-9D4A-43E3-AC50-A38BD8242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7022-A369-49F3-BB23-1D0980AC2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516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17C9C-AE36-4E68-A1D8-62CC0286A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D544B-934F-4574-9B15-7A3E64743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6C7DF2-38A9-49D2-BD93-639CF62FC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BCED-F90E-4E32-B7D7-D08D2D8EA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642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4C5A70-DEE3-4F48-A3CE-0568612D1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E88221-0FA0-477F-B0B9-D0B26546E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FA4B9-5A8A-4AFF-BD58-37B8BA069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F60BD-E8BA-47EE-AC14-CAD4BE4CC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6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7DD754-3E19-4F6B-8229-D47ED49BBE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2AA375-FC32-4F24-AFEA-B4B97023E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814245-1C58-41E0-A728-F54D3B9E2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A323-3DD1-4DE8-AA69-56AE7DF4B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795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70E197-D00A-4BDF-B0DE-68CB93B84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50AFE7-5894-4C61-89E0-8603F614E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15F95-310A-496B-AA3B-692D1C012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0BD4-7DA6-4DC6-A5FD-E4B1FE494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78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06534B0-9413-435F-9972-6A91FC7A9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8C432E9-8913-471F-86B6-0B55AC68F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5397F-1932-4255-A0FD-164399563A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FC3E55-E23D-4921-8955-7517D2E8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A835FA-6D43-4F70-97A6-12D572E6AC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F9D235F-085F-4D17-8A68-60B524563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21">
            <a:extLst>
              <a:ext uri="{FF2B5EF4-FFF2-40B4-BE49-F238E27FC236}">
                <a16:creationId xmlns:a16="http://schemas.microsoft.com/office/drawing/2014/main" id="{789B84AA-4196-4A81-8530-E1AF716316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55107" y="3064024"/>
            <a:ext cx="5826369" cy="140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tả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</a:t>
            </a:r>
          </a:p>
        </p:txBody>
      </p:sp>
      <p:sp>
        <p:nvSpPr>
          <p:cNvPr id="3075" name="WordArt 3">
            <a:extLst>
              <a:ext uri="{FF2B5EF4-FFF2-40B4-BE49-F238E27FC236}">
                <a16:creationId xmlns:a16="http://schemas.microsoft.com/office/drawing/2014/main" id="{AD96C7B4-4093-4AD3-8457-3EAE181380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260351"/>
            <a:ext cx="70866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GD&amp;ĐT GIA LÂM</a:t>
            </a:r>
          </a:p>
        </p:txBody>
      </p:sp>
      <p:sp>
        <p:nvSpPr>
          <p:cNvPr id="3076" name="WordArt 11">
            <a:extLst>
              <a:ext uri="{FF2B5EF4-FFF2-40B4-BE49-F238E27FC236}">
                <a16:creationId xmlns:a16="http://schemas.microsoft.com/office/drawing/2014/main" id="{0CEAC752-29A3-47B7-9BDF-7C72FA221F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5334000"/>
            <a:ext cx="59436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Gv: Nguyễn Thị Tuyết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0BF0D-A484-4455-AFF2-064538AD2880}"/>
              </a:ext>
            </a:extLst>
          </p:cNvPr>
          <p:cNvSpPr txBox="1"/>
          <p:nvPr/>
        </p:nvSpPr>
        <p:spPr>
          <a:xfrm>
            <a:off x="2209800" y="1338344"/>
            <a:ext cx="800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TIỂU HỌC LÊ NGỌC HÂN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6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87310" y="2444729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3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415" y="422031"/>
            <a:ext cx="1899139" cy="5049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7570" y="422031"/>
            <a:ext cx="22156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SOÁT LỖI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2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008" y="1292926"/>
            <a:ext cx="11422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Up Ribbon 20"/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008" y="1292926"/>
            <a:ext cx="11422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77967" y="2406227"/>
            <a:ext cx="18436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67354" y="2406227"/>
            <a:ext cx="18689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3692" y="3532362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ũng</a:t>
            </a:r>
            <a:r>
              <a:rPr lang="en-US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692" y="4622608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Vỏ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3692" y="5771471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Bảo</a:t>
            </a:r>
            <a:r>
              <a:rPr lang="en-US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vệ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570" y="410308"/>
            <a:ext cx="26611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 ĐÔI</a:t>
            </a:r>
          </a:p>
        </p:txBody>
      </p:sp>
      <p:sp>
        <p:nvSpPr>
          <p:cNvPr id="21" name="Up Ribbon 20"/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6751" y="1273990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….ì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7024" y="297949"/>
            <a:ext cx="8260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476" y="1941815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928" y="2537718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ịu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572" y="3092527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Cõng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ào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7846" y="3626788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mệt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7298" y="4181595"/>
            <a:ext cx="826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29" y="577979"/>
            <a:ext cx="11769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3b)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BÍ QUYẾT SỐNG LÂU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919045" y="107305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17477" y="1061326"/>
            <a:ext cx="13012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" y="0"/>
            <a:ext cx="23680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3752" y="2039125"/>
            <a:ext cx="1207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0738" y="2485292"/>
            <a:ext cx="9495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3131" y="2954215"/>
            <a:ext cx="8850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1939" y="3416855"/>
            <a:ext cx="1008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59668" y="4325814"/>
            <a:ext cx="1471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552" y="5228493"/>
            <a:ext cx="1773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endParaRPr lang="en-US" sz="3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64520" y="2485292"/>
            <a:ext cx="1887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37131" y="3440301"/>
            <a:ext cx="81475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965826" y="3416855"/>
            <a:ext cx="1400912" cy="28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07169" y="4759569"/>
            <a:ext cx="17936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36873" y="2942734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06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/>
      <p:bldP spid="10" grpId="0"/>
      <p:bldP spid="11" grpId="0"/>
      <p:bldP spid="14" grpId="0"/>
      <p:bldP spid="15" grpId="0"/>
      <p:bldP spid="16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14789" y="1817935"/>
            <a:ext cx="5707626" cy="1847360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8123" y="3985846"/>
            <a:ext cx="917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nghe-viết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“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9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06" y="2328804"/>
            <a:ext cx="9778481" cy="1325880"/>
          </a:xfrm>
        </p:spPr>
        <p:txBody>
          <a:bodyPr>
            <a:noAutofit/>
          </a:bodyPr>
          <a:lstStyle/>
          <a:p>
            <a:pPr algn="ctr"/>
            <a:r>
              <a:rPr lang="vi-VN" altLang="en-US" sz="8000" b="1">
                <a:solidFill>
                  <a:srgbClr val="FF0000"/>
                </a:solidFill>
              </a:rPr>
              <a:t>Cảm ơn quý thầy cô và các em học sinh đã lắng nghe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016239" y="2217123"/>
            <a:ext cx="5707626" cy="1847360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600" b="1">
                <a:solidFill>
                  <a:srgbClr val="FF0000"/>
                </a:solidFill>
                <a:latin typeface="Times New Roman" panose="02020603050405020304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30721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52" y="1043355"/>
            <a:ext cx="8217877" cy="628356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7601" y="937485"/>
            <a:ext cx="4359266" cy="571671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9631" y="6435969"/>
            <a:ext cx="2168769" cy="69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2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736"/>
            <a:ext cx="2476500" cy="149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391" y="2562106"/>
            <a:ext cx="573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0138" y="585193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64" y="3437624"/>
            <a:ext cx="11126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3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294456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2461" y="1320915"/>
            <a:ext cx="1781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9049" y="1320314"/>
            <a:ext cx="943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091" y="1781910"/>
            <a:ext cx="902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8844" y="1781910"/>
            <a:ext cx="1213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2861" y="1781910"/>
            <a:ext cx="1512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6215" y="1781910"/>
            <a:ext cx="201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951" y="2239109"/>
            <a:ext cx="1266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4613" y="2699323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39907" y="2696420"/>
            <a:ext cx="2878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5505" y="4522206"/>
            <a:ext cx="1266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090" y="5944036"/>
            <a:ext cx="1155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507601" y="898848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5" grpId="0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15602" y="4368882"/>
            <a:ext cx="7033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99150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151" y="4826082"/>
            <a:ext cx="3516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5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0575" y="1774837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21865" y="2227558"/>
            <a:ext cx="0" cy="27885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80026" y="1819492"/>
            <a:ext cx="302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9723" y="2930659"/>
            <a:ext cx="179247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2520" y="3407590"/>
            <a:ext cx="1758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01159" y="3415488"/>
            <a:ext cx="2633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34915" y="3884411"/>
            <a:ext cx="357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54215" y="4411950"/>
            <a:ext cx="5689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3240" y="4869149"/>
            <a:ext cx="2840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92941" y="4869149"/>
            <a:ext cx="3895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79080" y="4869149"/>
            <a:ext cx="3129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07601" y="937485"/>
            <a:ext cx="4359266" cy="57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Trí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dũng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 song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toàn</a:t>
            </a:r>
            <a:endParaRPr kumimoji="0" lang="vi-V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7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1308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quý thầy cô và các em học sinh đã lắng nghe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TIẾT HỌC CỦA LỚP 3/2</dc:title>
  <dc:creator>admin</dc:creator>
  <cp:lastModifiedBy>vietanh</cp:lastModifiedBy>
  <cp:revision>150</cp:revision>
  <dcterms:created xsi:type="dcterms:W3CDTF">2018-03-04T16:41:00Z</dcterms:created>
  <dcterms:modified xsi:type="dcterms:W3CDTF">2021-04-06T07:03:47Z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